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Friday, March 26,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74455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Friday, March 26,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8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Friday, March 26,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09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Friday, March 26,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254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Friday, March 26,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399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Friday, March 26,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602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Friday, March 26,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10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Friday, March 26,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4706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Friday, March 26,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30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Friday, March 26,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941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Friday, March 26,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594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Friday, March 26, 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8469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6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1" descr="A colorful light bulb with business icons">
            <a:extLst>
              <a:ext uri="{FF2B5EF4-FFF2-40B4-BE49-F238E27FC236}">
                <a16:creationId xmlns:a16="http://schemas.microsoft.com/office/drawing/2014/main" id="{8D9A9B33-4C5D-4BF7-9712-93C4144EDB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74" b="11387"/>
          <a:stretch/>
        </p:blipFill>
        <p:spPr>
          <a:xfrm>
            <a:off x="20" y="10"/>
            <a:ext cx="12191980" cy="6310302"/>
          </a:xfrm>
          <a:custGeom>
            <a:avLst/>
            <a:gdLst/>
            <a:ahLst/>
            <a:cxnLst/>
            <a:rect l="l" t="t" r="r" b="b"/>
            <a:pathLst>
              <a:path w="12192000" h="6310312">
                <a:moveTo>
                  <a:pt x="0" y="0"/>
                </a:moveTo>
                <a:lnTo>
                  <a:pt x="12192000" y="0"/>
                </a:lnTo>
                <a:lnTo>
                  <a:pt x="12192000" y="6310312"/>
                </a:lnTo>
                <a:lnTo>
                  <a:pt x="0" y="6310312"/>
                </a:lnTo>
                <a:close/>
              </a:path>
            </a:pathLst>
          </a:custGeom>
        </p:spPr>
      </p:pic>
      <p:sp>
        <p:nvSpPr>
          <p:cNvPr id="34" name="Freeform: Shape 8">
            <a:extLst>
              <a:ext uri="{FF2B5EF4-FFF2-40B4-BE49-F238E27FC236}">
                <a16:creationId xmlns:a16="http://schemas.microsoft.com/office/drawing/2014/main" id="{2AB325F8-F3DD-4A29-A1B3-3FE2723D1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65220" y="6661100"/>
            <a:ext cx="360000" cy="196900"/>
          </a:xfrm>
          <a:custGeom>
            <a:avLst/>
            <a:gdLst>
              <a:gd name="connsiteX0" fmla="*/ 180000 w 360000"/>
              <a:gd name="connsiteY0" fmla="*/ 0 h 196900"/>
              <a:gd name="connsiteX1" fmla="*/ 360000 w 360000"/>
              <a:gd name="connsiteY1" fmla="*/ 180000 h 196900"/>
              <a:gd name="connsiteX2" fmla="*/ 356588 w 360000"/>
              <a:gd name="connsiteY2" fmla="*/ 196900 h 196900"/>
              <a:gd name="connsiteX3" fmla="*/ 3412 w 360000"/>
              <a:gd name="connsiteY3" fmla="*/ 196900 h 196900"/>
              <a:gd name="connsiteX4" fmla="*/ 0 w 360000"/>
              <a:gd name="connsiteY4" fmla="*/ 180000 h 196900"/>
              <a:gd name="connsiteX5" fmla="*/ 180000 w 360000"/>
              <a:gd name="connsiteY5" fmla="*/ 0 h 19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0000" h="196900">
                <a:moveTo>
                  <a:pt x="180000" y="0"/>
                </a:moveTo>
                <a:cubicBezTo>
                  <a:pt x="279411" y="0"/>
                  <a:pt x="360000" y="80589"/>
                  <a:pt x="360000" y="180000"/>
                </a:cubicBezTo>
                <a:lnTo>
                  <a:pt x="356588" y="196900"/>
                </a:lnTo>
                <a:lnTo>
                  <a:pt x="3412" y="196900"/>
                </a:lnTo>
                <a:lnTo>
                  <a:pt x="0" y="180000"/>
                </a:lnTo>
                <a:cubicBezTo>
                  <a:pt x="0" y="80589"/>
                  <a:pt x="80589" y="0"/>
                  <a:pt x="18000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5" name="Group 10">
            <a:extLst>
              <a:ext uri="{FF2B5EF4-FFF2-40B4-BE49-F238E27FC236}">
                <a16:creationId xmlns:a16="http://schemas.microsoft.com/office/drawing/2014/main" id="{6F896C4B-00ED-43C0-AD6B-7516EF49BF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127198" y="5994575"/>
            <a:ext cx="667802" cy="631474"/>
            <a:chOff x="10478914" y="1506691"/>
            <a:chExt cx="667802" cy="63147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7FE7380-4233-4AF8-926D-83B044F23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Oval 12">
              <a:extLst>
                <a:ext uri="{FF2B5EF4-FFF2-40B4-BE49-F238E27FC236}">
                  <a16:creationId xmlns:a16="http://schemas.microsoft.com/office/drawing/2014/main" id="{AAC20FA8-1F40-4696-9EA8-0EC50A6CE5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5221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6D3152-FA1B-4BA5-AE56-6D5684082B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33" r="841" b="564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82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E14F38-A206-4B98-9FA4-7F92B63E9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16" y="0"/>
            <a:ext cx="12193416" cy="685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00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64B3BD-C7E4-4E9D-9DDD-AAE1952F2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241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6F3069-8096-4794-AD9C-6390F4874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09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F07B2A-98F0-43CE-B0C9-55DA41093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265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37EADB-BCEB-402E-A130-BF81D7FF9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66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C1E71A-45B6-440A-A30E-6C37B3988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884710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RegularSeedRightStep">
      <a:dk1>
        <a:srgbClr val="000000"/>
      </a:dk1>
      <a:lt1>
        <a:srgbClr val="FFFFFF"/>
      </a:lt1>
      <a:dk2>
        <a:srgbClr val="412724"/>
      </a:dk2>
      <a:lt2>
        <a:srgbClr val="E2E8E4"/>
      </a:lt2>
      <a:accent1>
        <a:srgbClr val="D739AE"/>
      </a:accent1>
      <a:accent2>
        <a:srgbClr val="C5275A"/>
      </a:accent2>
      <a:accent3>
        <a:srgbClr val="D74839"/>
      </a:accent3>
      <a:accent4>
        <a:srgbClr val="C57827"/>
      </a:accent4>
      <a:accent5>
        <a:srgbClr val="B0A72F"/>
      </a:accent5>
      <a:accent6>
        <a:srgbClr val="81B223"/>
      </a:accent6>
      <a:hlink>
        <a:srgbClr val="31944B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Sitka Heading</vt:lpstr>
      <vt:lpstr>Source Sans Pro</vt:lpstr>
      <vt:lpstr>3DFloatVTI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Three: Power Bi</dc:title>
  <dc:creator>Chris Simon</dc:creator>
  <cp:keywords>capstone;power bi</cp:keywords>
  <cp:lastModifiedBy>Chris Simon</cp:lastModifiedBy>
  <cp:revision>6</cp:revision>
  <dcterms:created xsi:type="dcterms:W3CDTF">2021-03-26T03:09:27Z</dcterms:created>
  <dcterms:modified xsi:type="dcterms:W3CDTF">2021-03-26T03:20:50Z</dcterms:modified>
</cp:coreProperties>
</file>

<file path=docProps/thumbnail.jpeg>
</file>